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684718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Window to the Soul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completely outside the shooting area.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belt, barrel perpendicular to back berm.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13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403AFF-FC7C-4CFE-A2F1-AE34F9F1D1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71357"/>
            <a:ext cx="7025777" cy="40731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1458</TotalTime>
  <Words>74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2019-07-16T19:48:15Z</dcterms:modified>
  <cp:category>Shooting</cp:category>
</cp:coreProperties>
</file>

<file path=docProps/thumbnail.jpeg>
</file>